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62" r:id="rId8"/>
    <p:sldId id="257" r:id="rId9"/>
    <p:sldId id="258" r:id="rId10"/>
    <p:sldId id="260" r:id="rId11"/>
    <p:sldId id="259" r:id="rId12"/>
    <p:sldId id="271" r:id="rId13"/>
    <p:sldId id="270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80" r:id="rId22"/>
    <p:sldId id="279" r:id="rId23"/>
    <p:sldId id="281" r:id="rId24"/>
    <p:sldId id="282" r:id="rId25"/>
    <p:sldId id="283" r:id="rId26"/>
    <p:sldId id="284" r:id="rId27"/>
  </p:sldIdLst>
  <p:sldSz cx="12192000" cy="6858000"/>
  <p:notesSz cx="6858000" cy="9144000"/>
  <p:defaultTextStyle>
    <a:defPPr>
      <a:defRPr lang="en-B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2.jpg>
</file>

<file path=ppt/media/image3.jpeg>
</file>

<file path=ppt/media/image4.jpg>
</file>

<file path=ppt/media/image5.jpeg>
</file>

<file path=ppt/media/image6.jpeg>
</file>

<file path=ppt/media/image7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2AF5B-0AFD-4B68-8862-9D307B8C3E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5CF4EE-1A4B-49E1-9E20-66438C4E2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563B18-559A-48F2-B703-3253F0C12B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8DCBD-AD9F-462B-80E6-40383B16C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EB693-4F89-4333-A948-A908B5A99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444779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A7457-9F0F-4D40-B0BB-32F758795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CA560A-5F5B-49B7-89B7-D16BB7E8EE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E54D7-1F22-420E-9DBA-22FEAF5F9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5F604-5C3F-4007-BBE9-F660B91AB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A3FDA-C61B-4EF8-B17D-09A778885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3853241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343DC7-EE80-469D-B03C-E5718B39DD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424772-6334-4B09-8C67-C2A8CF7B1B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79A6B-6B25-4129-AB1F-197F06D43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6A79C-75D8-408B-887A-4686ED802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0819F-FE96-4C6E-827B-559EE3055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963259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FE0B3-E13D-4449-8153-30CB0B066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5E1153-3DDD-4374-AB61-2A9DD5FA4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4E6FF3-B120-4571-AB95-2064441B8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4D064-78BE-4AB9-8410-405243253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05A03-E8B3-4FB3-BB81-452321098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3291495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8127E-AAE7-454E-92DD-D43E30365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CCEA0-1AC1-4C0F-8AF8-D0194236B4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00D8D-47CA-408A-AF06-07711D156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77805-B47E-4EE3-8E47-BE12BA8B3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9FB0F-8CA2-4B61-B5F7-812D6B474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3558134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862D1A-730A-41C8-982A-6E9EBB3A4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073EA-318B-427C-AE18-0FF5039A3D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78AA3F-3EE8-4295-87B5-4931DF0813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26B5B-48CA-4B92-AE20-667C67179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2E9D7B-4DF3-40CE-9BBA-83EC738CF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609D3-6349-4AE7-8AEF-B52CBDE98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4280279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4CF1-B770-47E7-A4B3-BD88BFF51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85CDF8-69AE-4213-928F-BD8D64FDC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581E4A-7C49-438C-A92B-B7EBD802F2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1E5382-EA43-4D79-B3C3-77F047DD9B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4E750F-0EAB-4087-AB5C-2550028FD4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B228FD-CBFC-4E20-A61D-7364612F6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4E5D81-33C5-4536-A1D6-12EBF2F0F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7093F8-B397-42B9-B9CF-C6DE957B4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2329522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93B4E-4740-41EE-BAD8-40E2FE010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9972AD-45C3-4CC7-B581-935FBEB48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E0B4BF-905D-46BD-8020-75626D723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378641-D479-4F38-A295-220DB3B1A0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1393172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AD70AA-08EA-4EB5-BC22-52539A542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B4B57D-FB4E-40A4-B356-04F555F56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63FDA0-CB4A-4E36-B2C1-38ED4FCA5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132543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D8932-4558-47BC-9917-0C60569E3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163B3-24EB-429C-B3C9-12ED467E6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4444D5-D7B1-4858-8882-BEC6E7EF20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53313E-3DDC-4FAB-AFEB-4B5AF7547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AB9371-03A5-44C4-8676-5C750E267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8FC94C-9BBC-450E-AD34-D78DA2625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2382102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C3278-1BC9-4D9C-8BFC-045D3AD88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85CA8A-F58B-4139-9F98-F8244B0FB4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DC89DF-0AC6-44ED-9B11-44FC100E4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A836F-4923-4052-ADB0-4CEE0D7ED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B92FB8-A08B-4E61-8E36-5AB0D2E7D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C74328-82E8-4BF2-919C-F18DC7DBB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4131439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7107F7-F0F8-4D5B-A55B-E865E58F8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2CE99-1373-4FF3-A2BC-CE42ABF7F2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2D4A48-8CC3-434E-A865-2CB484AD27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BB356-EB79-4D3A-A57C-8FEBC25121CC}" type="datetimeFigureOut">
              <a:rPr lang="en-BI" smtClean="0"/>
              <a:t>8/23/2023</a:t>
            </a:fld>
            <a:endParaRPr lang="en-B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DA4AB-FB0B-4C5D-BEAF-6D26A8D77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7BA47-2533-42BC-9F90-FDA0218E6C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DAF5D-E2AB-4725-8875-163126D09392}" type="slidenum">
              <a:rPr lang="en-BI" smtClean="0"/>
              <a:t>‹#›</a:t>
            </a:fld>
            <a:endParaRPr lang="en-BI"/>
          </a:p>
        </p:txBody>
      </p:sp>
    </p:spTree>
    <p:extLst>
      <p:ext uri="{BB962C8B-B14F-4D97-AF65-F5344CB8AC3E}">
        <p14:creationId xmlns:p14="http://schemas.microsoft.com/office/powerpoint/2010/main" val="961389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119D8-377B-4713-9709-3CFAEFE7C9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7000" dirty="0"/>
              <a:t>A</a:t>
            </a:r>
            <a:r>
              <a:rPr lang="en-BI" sz="7000" dirty="0" err="1"/>
              <a:t>i</a:t>
            </a:r>
            <a:r>
              <a:rPr lang="fr-FR" sz="7000" dirty="0"/>
              <a:t>m</a:t>
            </a:r>
            <a:r>
              <a:rPr lang="en-BI" sz="7000" dirty="0"/>
              <a:t>a</a:t>
            </a:r>
            <a:r>
              <a:rPr lang="fr-FR" sz="7000" dirty="0"/>
              <a:t>b</a:t>
            </a:r>
            <a:r>
              <a:rPr lang="en-BI" sz="7000" dirty="0"/>
              <a:t>l</a:t>
            </a:r>
            <a:r>
              <a:rPr lang="fr-FR" sz="7000" dirty="0"/>
              <a:t>e</a:t>
            </a:r>
            <a:r>
              <a:rPr lang="en-BI" sz="7000" dirty="0"/>
              <a:t> </a:t>
            </a:r>
            <a:r>
              <a:rPr lang="fr-FR" sz="7000" dirty="0"/>
              <a:t>M</a:t>
            </a:r>
            <a:r>
              <a:rPr lang="en-BI" sz="7000" dirty="0"/>
              <a:t>U</a:t>
            </a:r>
            <a:r>
              <a:rPr lang="fr-FR" sz="7000" dirty="0"/>
              <a:t>N</a:t>
            </a:r>
            <a:r>
              <a:rPr lang="en-BI" sz="7000" dirty="0"/>
              <a:t>Y</a:t>
            </a:r>
            <a:r>
              <a:rPr lang="fr-FR" sz="7000" dirty="0"/>
              <a:t>E</a:t>
            </a:r>
            <a:r>
              <a:rPr lang="en-BI" sz="7000" dirty="0"/>
              <a:t>S</a:t>
            </a:r>
            <a:r>
              <a:rPr lang="fr-FR" sz="7000" dirty="0"/>
              <a:t>H</a:t>
            </a:r>
            <a:r>
              <a:rPr lang="en-BI" sz="7000" dirty="0"/>
              <a:t>A</a:t>
            </a:r>
            <a:r>
              <a:rPr lang="fr-FR" sz="7000" dirty="0"/>
              <a:t>K</a:t>
            </a:r>
            <a:r>
              <a:rPr lang="en-BI" sz="7000" dirty="0"/>
              <a:t>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E9061F-0E9F-4F92-9C44-259FCEDE8D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sz="3400" dirty="0"/>
              <a:t>U</a:t>
            </a:r>
            <a:r>
              <a:rPr lang="en-BI" sz="3400" dirty="0"/>
              <a:t>m</a:t>
            </a:r>
            <a:r>
              <a:rPr lang="fr-FR" sz="3400" dirty="0"/>
              <a:t>w</a:t>
            </a:r>
            <a:r>
              <a:rPr lang="en-BI" sz="3400" dirty="0"/>
              <a:t>a</a:t>
            </a:r>
            <a:r>
              <a:rPr lang="fr-FR" sz="3400" dirty="0"/>
              <a:t>n</a:t>
            </a:r>
            <a:r>
              <a:rPr lang="en-BI" sz="3400" dirty="0"/>
              <a:t>d</a:t>
            </a:r>
            <a:r>
              <a:rPr lang="fr-FR" sz="3400" dirty="0"/>
              <a:t>i</a:t>
            </a:r>
            <a:r>
              <a:rPr lang="en-BI" sz="3400" dirty="0"/>
              <a:t>t</a:t>
            </a:r>
            <a:r>
              <a:rPr lang="fr-FR" sz="3400" dirty="0"/>
              <a:t>s</a:t>
            </a:r>
            <a:r>
              <a:rPr lang="en-BI" sz="3400" dirty="0" err="1"/>
              <a:t>i</a:t>
            </a:r>
            <a:r>
              <a:rPr lang="en-BI" sz="3400" dirty="0"/>
              <a:t> </a:t>
            </a:r>
            <a:r>
              <a:rPr lang="fr-FR" sz="3400" dirty="0"/>
              <a:t>w</a:t>
            </a:r>
            <a:r>
              <a:rPr lang="en-BI" sz="3400" dirty="0"/>
              <a:t>a </a:t>
            </a:r>
            <a:r>
              <a:rPr lang="fr-FR" sz="3400" dirty="0"/>
              <a:t>c</a:t>
            </a:r>
            <a:r>
              <a:rPr lang="en-BI" sz="3400" dirty="0"/>
              <a:t>o</a:t>
            </a:r>
            <a:r>
              <a:rPr lang="fr-FR" sz="3400" dirty="0"/>
              <a:t>d</a:t>
            </a:r>
            <a:r>
              <a:rPr lang="en-BI" sz="3400" dirty="0"/>
              <a:t>e </a:t>
            </a:r>
            <a:r>
              <a:rPr lang="fr-FR" sz="3400" dirty="0"/>
              <a:t>m</a:t>
            </a:r>
            <a:r>
              <a:rPr lang="en-BI" sz="3400" dirty="0"/>
              <a:t>u</a:t>
            </a:r>
            <a:r>
              <a:rPr lang="fr-FR" sz="3400" dirty="0"/>
              <a:t>r</a:t>
            </a:r>
            <a:r>
              <a:rPr lang="en-BI" sz="3400" dirty="0" err="1"/>
              <a:t>i</a:t>
            </a:r>
            <a:r>
              <a:rPr lang="en-BI" sz="3400" dirty="0"/>
              <a:t> </a:t>
            </a:r>
            <a:r>
              <a:rPr lang="en-BI" sz="3400" dirty="0" err="1"/>
              <a:t>egeraTech</a:t>
            </a:r>
            <a:endParaRPr lang="en-BI" sz="3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EA641E-F150-46A2-8727-A8E335B68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7523" y="2968488"/>
            <a:ext cx="3889512" cy="388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42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71D96-859D-45F3-B857-0AC1E4FB7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Variables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01C7AF-814D-48D2-B2B7-1DCADEC88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BI" dirty="0"/>
              <a:t>H</a:t>
            </a:r>
            <a:r>
              <a:rPr lang="en-US" dirty="0"/>
              <a:t>ow to declare and use variables in Python, including naming conventions</a:t>
            </a:r>
            <a:endParaRPr lang="en-BI" dirty="0"/>
          </a:p>
          <a:p>
            <a:r>
              <a:rPr lang="en-US" dirty="0"/>
              <a:t>Case Sensitivity: Python is case-sensitive, which means that uppercase and lowercase letters are considered different. For example, "</a:t>
            </a:r>
            <a:r>
              <a:rPr lang="en-US" dirty="0" err="1"/>
              <a:t>myVariable</a:t>
            </a:r>
            <a:r>
              <a:rPr lang="en-US" dirty="0"/>
              <a:t>" and "</a:t>
            </a:r>
            <a:r>
              <a:rPr lang="en-US" dirty="0" err="1"/>
              <a:t>myvariable</a:t>
            </a:r>
            <a:r>
              <a:rPr lang="en-US" dirty="0"/>
              <a:t>" are treated as two different variables</a:t>
            </a:r>
            <a:endParaRPr lang="en-BI" dirty="0"/>
          </a:p>
          <a:p>
            <a:pPr marL="0" indent="0">
              <a:buNone/>
            </a:pPr>
            <a:r>
              <a:rPr lang="en-BI" dirty="0"/>
              <a:t>-</a:t>
            </a:r>
            <a:r>
              <a:rPr lang="en-US" dirty="0"/>
              <a:t> </a:t>
            </a:r>
            <a:r>
              <a:rPr lang="en-US" dirty="0" err="1"/>
              <a:t>myVariable</a:t>
            </a:r>
            <a:r>
              <a:rPr lang="en-BI" dirty="0"/>
              <a:t>, </a:t>
            </a:r>
            <a:r>
              <a:rPr lang="en-US" dirty="0"/>
              <a:t>my</a:t>
            </a:r>
            <a:r>
              <a:rPr lang="en-BI" dirty="0"/>
              <a:t>v</a:t>
            </a:r>
            <a:r>
              <a:rPr lang="en-US" dirty="0" err="1"/>
              <a:t>ariable</a:t>
            </a:r>
            <a:r>
              <a:rPr lang="en-BI" dirty="0"/>
              <a:t>, </a:t>
            </a:r>
            <a:r>
              <a:rPr lang="en-US" dirty="0"/>
              <a:t>my</a:t>
            </a:r>
            <a:r>
              <a:rPr lang="en-BI" dirty="0"/>
              <a:t>_</a:t>
            </a:r>
            <a:r>
              <a:rPr lang="fr-FR" dirty="0"/>
              <a:t>v</a:t>
            </a:r>
            <a:r>
              <a:rPr lang="en-US" dirty="0" err="1"/>
              <a:t>ariable</a:t>
            </a:r>
            <a:r>
              <a:rPr lang="en-BI" dirty="0"/>
              <a:t>, </a:t>
            </a:r>
            <a:r>
              <a:rPr lang="en-US" dirty="0"/>
              <a:t>my</a:t>
            </a:r>
            <a:r>
              <a:rPr lang="en-BI" dirty="0"/>
              <a:t>v</a:t>
            </a:r>
            <a:r>
              <a:rPr lang="en-US" dirty="0" err="1"/>
              <a:t>ariable</a:t>
            </a:r>
            <a:r>
              <a:rPr lang="en-BI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715577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0A9FA-1595-4446-8A26-151AFBF81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Comments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32068-70A5-4D7C-9AC1-3E3932029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It covers how to add comments in Python code to make it more readable and understandable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1066397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E0416-163D-4916-A71D-53AF7AD25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Operators</a:t>
            </a:r>
            <a:r>
              <a:rPr lang="en-BI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58965-03C5-4DA7-858F-C7A0C1B95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</a:t>
            </a:r>
            <a:r>
              <a:rPr lang="en-BI" dirty="0"/>
              <a:t>e </a:t>
            </a:r>
            <a:r>
              <a:rPr lang="en-US" dirty="0"/>
              <a:t>various operators in Python, including </a:t>
            </a:r>
            <a:endParaRPr lang="en-BI" dirty="0"/>
          </a:p>
          <a:p>
            <a:r>
              <a:rPr lang="en-US" dirty="0"/>
              <a:t>Arithmetic</a:t>
            </a:r>
            <a:r>
              <a:rPr lang="en-BI" dirty="0"/>
              <a:t>: +-*/</a:t>
            </a:r>
          </a:p>
          <a:p>
            <a:r>
              <a:rPr lang="en-US" dirty="0"/>
              <a:t>Comparison</a:t>
            </a:r>
            <a:r>
              <a:rPr lang="en-BI" dirty="0"/>
              <a:t>: =, &gt;, &lt;, &lt;=, &gt;=, ==, !=</a:t>
            </a:r>
          </a:p>
          <a:p>
            <a:r>
              <a:rPr lang="en-US" dirty="0"/>
              <a:t>Logical</a:t>
            </a:r>
            <a:r>
              <a:rPr lang="en-BI" dirty="0"/>
              <a:t>: </a:t>
            </a:r>
            <a:r>
              <a:rPr lang="fr-FR" dirty="0"/>
              <a:t>T</a:t>
            </a:r>
            <a:r>
              <a:rPr lang="en-BI" dirty="0"/>
              <a:t>r</a:t>
            </a:r>
            <a:r>
              <a:rPr lang="fr-FR" dirty="0"/>
              <a:t>u</a:t>
            </a:r>
            <a:r>
              <a:rPr lang="en-BI" dirty="0"/>
              <a:t>e, </a:t>
            </a:r>
            <a:r>
              <a:rPr lang="fr-FR" dirty="0"/>
              <a:t>F</a:t>
            </a:r>
            <a:r>
              <a:rPr lang="en-BI" dirty="0"/>
              <a:t>a</a:t>
            </a:r>
            <a:r>
              <a:rPr lang="fr-FR" dirty="0"/>
              <a:t>l</a:t>
            </a:r>
            <a:r>
              <a:rPr lang="en-BI" dirty="0"/>
              <a:t>s</a:t>
            </a:r>
            <a:r>
              <a:rPr lang="fr-FR" dirty="0"/>
              <a:t>e</a:t>
            </a:r>
            <a:endParaRPr lang="en-BI" dirty="0"/>
          </a:p>
          <a:p>
            <a:r>
              <a:rPr lang="en-US" dirty="0"/>
              <a:t>assignment operators</a:t>
            </a:r>
            <a:r>
              <a:rPr lang="en-BI" dirty="0"/>
              <a:t>: =, +=, -=, /=</a:t>
            </a:r>
          </a:p>
        </p:txBody>
      </p:sp>
    </p:spTree>
    <p:extLst>
      <p:ext uri="{BB962C8B-B14F-4D97-AF65-F5344CB8AC3E}">
        <p14:creationId xmlns:p14="http://schemas.microsoft.com/office/powerpoint/2010/main" val="18549296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EC7FC-0B46-4D5A-BAD3-BA06EAB0E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Data Types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56E87-D4C7-428B-AF1D-5C521F9A35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covers the different data types in Python, such as numbers, strings, lists, tuples, and dictionaries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1681595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EB871-AEE5-4146-81D3-9D9361369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Decision</a:t>
            </a:r>
            <a:r>
              <a:rPr lang="fr-FR" dirty="0"/>
              <a:t> </a:t>
            </a:r>
            <a:r>
              <a:rPr lang="fr-FR" dirty="0" err="1"/>
              <a:t>Making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C71B3-932E-492F-B9A6-C03DC3444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covers the if-else and switch-case statements for making decisions in Python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574781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324B9-9D9C-4C60-B642-B3CBCC2DF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Loops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4BF6A-B340-4EFD-ABB0-E4D20B087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tutorial explains the for and while loops for iterating over sequences and performing repetitive tasks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865598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4E92E-9F57-4102-AF7A-43249C77D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Numbers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25C537-43C0-4FB2-8422-D2052CD54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covers the different types of numbers in Python, such as integers, floating-point numbers, and complex numbers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7765180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0C2E3-E6AF-4C5B-B46C-71CDBE96E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Strings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FA119-2BA7-4C5D-B8E4-80DA16B42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tutorial explains how to work with strings in Python, including string concatenation, slicing, and formatting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25552681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91963-7786-4AB1-9844-EFDB14EA2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Lists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B05BC9-7C99-4D24-8994-DD9F78CF7A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covers the creation, manipulation, and accessing of lists, which are ordered collections of items in Python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35500289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5B91B-6BDF-4FB4-8C72-C7F92FE55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Tuples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A900D-E517-43E2-9AEB-7C050840C2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tutorial explains how to create and use tuples, which are similar to lists but are immutable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321285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1750D-E522-4943-A500-398686654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Is </a:t>
            </a:r>
            <a:r>
              <a:rPr lang="fr-FR" dirty="0" err="1"/>
              <a:t>Programming</a:t>
            </a:r>
            <a:r>
              <a:rPr lang="fr-FR" dirty="0"/>
              <a:t>?</a:t>
            </a:r>
            <a:r>
              <a:rPr lang="en-BI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F5E6D-AD85-4A53-AD6F-F009AFE3A2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74204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Programming is the process of creating a set of instructions that tell a computer how to perform a task</a:t>
            </a:r>
            <a:r>
              <a:rPr lang="en-BI" dirty="0"/>
              <a:t>.</a:t>
            </a:r>
          </a:p>
          <a:p>
            <a:pPr marL="0" indent="0">
              <a:buNone/>
            </a:pPr>
            <a:endParaRPr lang="en-BI" dirty="0"/>
          </a:p>
          <a:p>
            <a:pPr marL="0" indent="0">
              <a:buNone/>
            </a:pPr>
            <a:r>
              <a:rPr lang="en-US" dirty="0"/>
              <a:t>“Do this; then do that.” </a:t>
            </a:r>
            <a:endParaRPr lang="en-BI" dirty="0"/>
          </a:p>
          <a:p>
            <a:pPr marL="0" indent="0">
              <a:buNone/>
            </a:pPr>
            <a:r>
              <a:rPr lang="en-US" dirty="0"/>
              <a:t>“If this condition is true, perform this action; otherwise, do that action.” </a:t>
            </a:r>
            <a:endParaRPr lang="en-BI" dirty="0"/>
          </a:p>
          <a:p>
            <a:pPr marL="0" indent="0">
              <a:buNone/>
            </a:pPr>
            <a:r>
              <a:rPr lang="en-US" dirty="0"/>
              <a:t>“Do this action that number of times.” </a:t>
            </a:r>
            <a:endParaRPr lang="en-BI" dirty="0"/>
          </a:p>
          <a:p>
            <a:pPr marL="0" indent="0">
              <a:buNone/>
            </a:pPr>
            <a:r>
              <a:rPr lang="en-US" dirty="0"/>
              <a:t>“Keep doing that until this condition is true.”</a:t>
            </a:r>
            <a:endParaRPr lang="en-B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762C74-E9F5-4BDD-BFED-98A5E5A1D2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765" y="2286794"/>
            <a:ext cx="4286249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06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761C5-581F-451E-B2A6-6D186A4EA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Dictionary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19BEF-63D1-4B72-8587-BD782443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covers the creation and usage of dictionaries, which are key-value pairs in Python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798090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A7BD-9B1B-4B20-B7BA-08A476377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Functions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0DB19-285E-4041-8180-CDC3F779DB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tutorial explains how to define and use functions in Python to organize code and perform specific tasks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8944148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85913-1D26-4698-A945-6F950409F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Date &amp; Time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8615C-9833-4B25-823D-0F7077614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 It covers how to work with dates and times in Python using the datetime module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9852312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DA743-A19A-4B96-AFFB-ED4EBFF74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Modules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79371-11F5-4E3D-8E88-A5DA439E7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covers how to use modules in Python to extend the functionality of your programs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3313425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10CD7-D113-4FC1-9559-C45C00815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Files I/O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6EBE2-F0B3-4B99-A815-979B4E2AB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tutorial explains how to read from and write to files in Python using file handling operations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22052289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E25BC-FC79-4458-BD66-0FFFD9A3C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Exceptions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0E0AC-FE58-4FBB-8014-099E01E93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covers how to handle exceptions and errors in Python using try-except blocks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17956467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F35F2-575F-42DA-B237-DB39B278B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1247"/>
            <a:ext cx="10515600" cy="1325563"/>
          </a:xfrm>
        </p:spPr>
        <p:txBody>
          <a:bodyPr/>
          <a:lstStyle/>
          <a:p>
            <a:pPr algn="ctr"/>
            <a:r>
              <a:rPr lang="fr-FR" b="1" dirty="0"/>
              <a:t>H</a:t>
            </a:r>
            <a:r>
              <a:rPr lang="en-BI" b="1" dirty="0"/>
              <a:t>a</a:t>
            </a:r>
            <a:r>
              <a:rPr lang="fr-FR" b="1" dirty="0"/>
              <a:t>p</a:t>
            </a:r>
            <a:r>
              <a:rPr lang="en-BI" b="1" dirty="0"/>
              <a:t>p</a:t>
            </a:r>
            <a:r>
              <a:rPr lang="fr-FR" b="1" dirty="0"/>
              <a:t>y</a:t>
            </a:r>
            <a:r>
              <a:rPr lang="en-BI" b="1" dirty="0"/>
              <a:t> </a:t>
            </a:r>
            <a:r>
              <a:rPr lang="fr-FR" b="1" dirty="0"/>
              <a:t>C</a:t>
            </a:r>
            <a:r>
              <a:rPr lang="en-BI" b="1" dirty="0"/>
              <a:t>o</a:t>
            </a:r>
            <a:r>
              <a:rPr lang="fr-FR" b="1" dirty="0"/>
              <a:t>d</a:t>
            </a:r>
            <a:r>
              <a:rPr lang="en-BI" b="1" dirty="0" err="1"/>
              <a:t>i</a:t>
            </a:r>
            <a:r>
              <a:rPr lang="fr-FR" b="1" dirty="0"/>
              <a:t>n</a:t>
            </a:r>
            <a:r>
              <a:rPr lang="en-BI" b="1" dirty="0"/>
              <a:t>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5D3CA2-859F-4D0A-ADB4-0320B1533A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12973"/>
            <a:ext cx="10515600" cy="1763989"/>
          </a:xfrm>
        </p:spPr>
        <p:txBody>
          <a:bodyPr/>
          <a:lstStyle/>
          <a:p>
            <a:pPr marL="0" indent="0">
              <a:buNone/>
            </a:pPr>
            <a:r>
              <a:rPr lang="en-BI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18714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64CF2-647A-434C-8D8F-8C31B9717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Python</a:t>
            </a:r>
            <a:r>
              <a:rPr lang="en-BI" dirty="0"/>
              <a:t>?</a:t>
            </a:r>
            <a:r>
              <a:rPr lang="en-US" dirty="0"/>
              <a:t>?</a:t>
            </a:r>
            <a:br>
              <a:rPr lang="en-US" dirty="0"/>
            </a:b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1CAAF-8878-4C83-B4BF-043DFA5A3D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6291470" cy="4351338"/>
          </a:xfrm>
        </p:spPr>
        <p:txBody>
          <a:bodyPr/>
          <a:lstStyle/>
          <a:p>
            <a:r>
              <a:rPr lang="en-US" dirty="0"/>
              <a:t>Python is a programming language that allows us to give instructions to computers. It's like giving commands to a robot or telling a story to a friend, but in a special language that computers understand</a:t>
            </a:r>
            <a:endParaRPr lang="en-BI" dirty="0"/>
          </a:p>
          <a:p>
            <a:r>
              <a:rPr lang="en-US" dirty="0"/>
              <a:t>It was created by Guido van Rossum during 1985- 1990.</a:t>
            </a:r>
            <a:endParaRPr lang="en-B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10D919-9F2F-46E5-88FD-E42C68468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5005" y="833607"/>
            <a:ext cx="3995025" cy="26907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C24E9A-8400-43D8-BEC4-BA2444F2FE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9421" y="3524387"/>
            <a:ext cx="3710609" cy="2968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739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0FB70-9E40-4801-8107-1B3C97CD9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I" dirty="0" err="1"/>
              <a:t>Py</a:t>
            </a:r>
            <a:r>
              <a:rPr lang="fr-FR" dirty="0"/>
              <a:t>t</a:t>
            </a:r>
            <a:r>
              <a:rPr lang="en-BI" dirty="0"/>
              <a:t>h</a:t>
            </a:r>
            <a:r>
              <a:rPr lang="fr-FR" dirty="0"/>
              <a:t>o</a:t>
            </a:r>
            <a:r>
              <a:rPr lang="en-BI" dirty="0"/>
              <a:t>n for do what??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D6962-6A01-4C1F-B940-E99002458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5651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With Python, we can create</a:t>
            </a:r>
            <a:r>
              <a:rPr lang="en-BI" dirty="0"/>
              <a:t>:</a:t>
            </a:r>
          </a:p>
          <a:p>
            <a:pPr marL="0" indent="0">
              <a:buNone/>
            </a:pPr>
            <a:r>
              <a:rPr lang="en-BI" dirty="0"/>
              <a:t>- </a:t>
            </a:r>
            <a:r>
              <a:rPr lang="en-US" dirty="0"/>
              <a:t>our own programs and make things happen on the computer. </a:t>
            </a:r>
            <a:endParaRPr lang="en-BI" dirty="0"/>
          </a:p>
          <a:p>
            <a:pPr marL="0" indent="0">
              <a:buNone/>
            </a:pPr>
            <a:r>
              <a:rPr lang="en-BI" dirty="0"/>
              <a:t>- </a:t>
            </a:r>
            <a:r>
              <a:rPr lang="en-US" dirty="0"/>
              <a:t>We can build games, </a:t>
            </a:r>
            <a:endParaRPr lang="en-BI" dirty="0"/>
          </a:p>
          <a:p>
            <a:pPr marL="0" indent="0">
              <a:buNone/>
            </a:pPr>
            <a:r>
              <a:rPr lang="en-BI" dirty="0"/>
              <a:t>- </a:t>
            </a:r>
            <a:r>
              <a:rPr lang="en-US" dirty="0"/>
              <a:t>create art, </a:t>
            </a:r>
            <a:endParaRPr lang="en-BI" dirty="0"/>
          </a:p>
          <a:p>
            <a:pPr>
              <a:buFontTx/>
              <a:buChar char="-"/>
            </a:pPr>
            <a:r>
              <a:rPr lang="en-US" dirty="0"/>
              <a:t>solve puzzles, </a:t>
            </a:r>
            <a:endParaRPr lang="en-BI" dirty="0"/>
          </a:p>
          <a:p>
            <a:pPr>
              <a:buFontTx/>
              <a:buChar char="-"/>
            </a:pPr>
            <a:r>
              <a:rPr lang="en-BI" dirty="0"/>
              <a:t>Application,</a:t>
            </a:r>
          </a:p>
          <a:p>
            <a:pPr marL="0" indent="0">
              <a:buNone/>
            </a:pPr>
            <a:r>
              <a:rPr lang="en-BI" dirty="0"/>
              <a:t>- </a:t>
            </a:r>
            <a:r>
              <a:rPr lang="en-US" dirty="0"/>
              <a:t>and even make websites</a:t>
            </a:r>
            <a:endParaRPr lang="en-BI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BEEF70-283C-4108-ACCB-B3B3746B3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433" y="3429000"/>
            <a:ext cx="4565893" cy="30638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2793FDF-013D-4D5B-9C9F-293EACDC33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433" y="303660"/>
            <a:ext cx="4565893" cy="304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695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D1E9A-6E6D-47B3-B2B9-66B8E9640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</a:t>
            </a:r>
            <a:r>
              <a:rPr lang="en-BI" dirty="0"/>
              <a:t>h</a:t>
            </a:r>
            <a:r>
              <a:rPr lang="fr-FR" dirty="0"/>
              <a:t>y</a:t>
            </a:r>
            <a:r>
              <a:rPr lang="en-BI" dirty="0"/>
              <a:t> </a:t>
            </a:r>
            <a:r>
              <a:rPr lang="fr-FR" dirty="0"/>
              <a:t>P</a:t>
            </a:r>
            <a:r>
              <a:rPr lang="en-BI" dirty="0"/>
              <a:t>y</a:t>
            </a:r>
            <a:r>
              <a:rPr lang="fr-FR" dirty="0"/>
              <a:t>t</a:t>
            </a:r>
            <a:r>
              <a:rPr lang="en-BI" dirty="0"/>
              <a:t>h</a:t>
            </a:r>
            <a:r>
              <a:rPr lang="fr-FR" dirty="0"/>
              <a:t>o</a:t>
            </a:r>
            <a:r>
              <a:rPr lang="en-BI" dirty="0"/>
              <a:t>n??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7BA00-FCA2-434D-B883-82ADC8A16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is a great language for kids because </a:t>
            </a:r>
            <a:endParaRPr lang="en-BI" dirty="0"/>
          </a:p>
          <a:p>
            <a:r>
              <a:rPr lang="en-US" dirty="0"/>
              <a:t>it's easy to learn and understand. </a:t>
            </a:r>
            <a:endParaRPr lang="en-BI" dirty="0"/>
          </a:p>
          <a:p>
            <a:r>
              <a:rPr lang="en-US" dirty="0"/>
              <a:t>The commands in Python are written in a way that looks like English words, </a:t>
            </a:r>
            <a:endParaRPr lang="en-BI" dirty="0"/>
          </a:p>
          <a:p>
            <a:r>
              <a:rPr lang="en-US" dirty="0"/>
              <a:t>so it's not as complicated as other programming languages</a:t>
            </a: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16947578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53C2C-A854-4CFF-A96B-C755DFA17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</a:t>
            </a:r>
            <a:r>
              <a:rPr lang="en-BI" dirty="0"/>
              <a:t>h</a:t>
            </a:r>
            <a:r>
              <a:rPr lang="fr-FR" dirty="0"/>
              <a:t>y</a:t>
            </a:r>
            <a:r>
              <a:rPr lang="en-BI" dirty="0"/>
              <a:t> </a:t>
            </a:r>
            <a:r>
              <a:rPr lang="fr-FR" dirty="0"/>
              <a:t>P</a:t>
            </a:r>
            <a:r>
              <a:rPr lang="en-BI" dirty="0"/>
              <a:t>y</a:t>
            </a:r>
            <a:r>
              <a:rPr lang="fr-FR" dirty="0"/>
              <a:t>t</a:t>
            </a:r>
            <a:r>
              <a:rPr lang="en-BI" dirty="0"/>
              <a:t>h</a:t>
            </a:r>
            <a:r>
              <a:rPr lang="fr-FR" dirty="0"/>
              <a:t>o</a:t>
            </a:r>
            <a:r>
              <a:rPr lang="en-BI" dirty="0"/>
              <a:t>n??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E01AA-91C6-40D9-AA18-147161DFC3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76199"/>
            <a:ext cx="5117918" cy="280283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Learning Python helps us develop problem-solving skills and logical thinking. It allows us to be creative and curious, and it gives us the power to create things using technology</a:t>
            </a:r>
            <a:endParaRPr lang="en-B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54F642-F1A0-4AC1-8BDB-DBC3A53950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25625"/>
            <a:ext cx="5783837" cy="325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257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BA833-B37D-4098-998B-8480582F3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to </a:t>
            </a:r>
            <a:r>
              <a:rPr lang="fr-FR" dirty="0" err="1"/>
              <a:t>Learn</a:t>
            </a:r>
            <a:r>
              <a:rPr lang="fr-FR" dirty="0"/>
              <a:t> Python?</a:t>
            </a:r>
            <a:br>
              <a:rPr lang="fr-FR" dirty="0"/>
            </a:b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6ECF1-81B1-44FC-B518-F0BD50EF9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is Open Source which means its available free of cost.</a:t>
            </a:r>
          </a:p>
          <a:p>
            <a:r>
              <a:rPr lang="en-US" dirty="0"/>
              <a:t>Python is simple and so easy to learn</a:t>
            </a:r>
          </a:p>
          <a:p>
            <a:r>
              <a:rPr lang="en-US" dirty="0"/>
              <a:t>Python is versatile and can be used to create many different things.</a:t>
            </a:r>
          </a:p>
          <a:p>
            <a:r>
              <a:rPr lang="en-US" dirty="0"/>
              <a:t>Python has powerful development libraries include AI, ML etc.</a:t>
            </a:r>
          </a:p>
          <a:p>
            <a:r>
              <a:rPr lang="en-US" dirty="0"/>
              <a:t>Python is much in demand and ensures high salary</a:t>
            </a:r>
          </a:p>
          <a:p>
            <a:pPr marL="0" indent="0">
              <a:buNone/>
            </a:pPr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7922145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34D49-CFF6-430E-9C85-9AA2EF76D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</a:t>
            </a:r>
            <a:r>
              <a:rPr lang="en-BI" dirty="0"/>
              <a:t>t </a:t>
            </a:r>
            <a:r>
              <a:rPr lang="fr-FR" dirty="0"/>
              <a:t>S</a:t>
            </a:r>
            <a:r>
              <a:rPr lang="en-BI" dirty="0"/>
              <a:t>t</a:t>
            </a:r>
            <a:r>
              <a:rPr lang="fr-FR" dirty="0"/>
              <a:t>a</a:t>
            </a:r>
            <a:r>
              <a:rPr lang="en-BI" dirty="0"/>
              <a:t>r</a:t>
            </a:r>
            <a:r>
              <a:rPr lang="fr-FR" dirty="0"/>
              <a:t>t</a:t>
            </a:r>
            <a:r>
              <a:rPr lang="en-BI" dirty="0"/>
              <a:t> </a:t>
            </a:r>
            <a:r>
              <a:rPr lang="fr-FR" dirty="0"/>
              <a:t>P</a:t>
            </a:r>
            <a:r>
              <a:rPr lang="en-BI" dirty="0"/>
              <a:t>y</a:t>
            </a:r>
            <a:r>
              <a:rPr lang="fr-FR" dirty="0"/>
              <a:t>t</a:t>
            </a:r>
            <a:r>
              <a:rPr lang="en-BI" dirty="0"/>
              <a:t>h</a:t>
            </a:r>
            <a:r>
              <a:rPr lang="fr-FR" dirty="0"/>
              <a:t>o</a:t>
            </a:r>
            <a:r>
              <a:rPr lang="en-BI" dirty="0"/>
              <a:t>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822C3-1417-4CBC-985A-BF99D3772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1199" y="3429000"/>
            <a:ext cx="2951922" cy="1603375"/>
          </a:xfrm>
        </p:spPr>
        <p:txBody>
          <a:bodyPr/>
          <a:lstStyle/>
          <a:p>
            <a:pPr marL="0" indent="0">
              <a:buNone/>
            </a:pPr>
            <a:r>
              <a:rPr lang="en-BI" dirty="0"/>
              <a:t>D</a:t>
            </a:r>
            <a:r>
              <a:rPr lang="fr-FR" dirty="0" err="1"/>
              <a:t>ownload</a:t>
            </a:r>
            <a:r>
              <a:rPr lang="fr-FR" dirty="0"/>
              <a:t> and </a:t>
            </a:r>
            <a:r>
              <a:rPr lang="fr-FR" dirty="0" err="1"/>
              <a:t>install</a:t>
            </a:r>
            <a:r>
              <a:rPr lang="fr-FR" dirty="0"/>
              <a:t> Python</a:t>
            </a:r>
            <a:endParaRPr lang="en-BI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AF192E-CB08-41DA-B2C3-B45AFD15F7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86240"/>
            <a:ext cx="6302321" cy="487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176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1E325-E827-46CE-AC7C-78029280AB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Syntax</a:t>
            </a:r>
            <a:endParaRPr lang="en-B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A82A5-F6CA-4755-9D90-D0FA0C9E0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basic syntax includes</a:t>
            </a:r>
            <a:r>
              <a:rPr lang="en-BI" dirty="0"/>
              <a:t>:</a:t>
            </a:r>
          </a:p>
          <a:p>
            <a:r>
              <a:rPr lang="en-US" dirty="0"/>
              <a:t>variables, </a:t>
            </a:r>
            <a:endParaRPr lang="en-BI" dirty="0"/>
          </a:p>
          <a:p>
            <a:r>
              <a:rPr lang="en-US" dirty="0"/>
              <a:t>comments, </a:t>
            </a:r>
            <a:endParaRPr lang="en-BI" dirty="0"/>
          </a:p>
          <a:p>
            <a:r>
              <a:rPr lang="en-US" dirty="0"/>
              <a:t>data types, </a:t>
            </a:r>
            <a:endParaRPr lang="en-BI" dirty="0"/>
          </a:p>
          <a:p>
            <a:r>
              <a:rPr lang="en-US" dirty="0"/>
              <a:t>operators, </a:t>
            </a:r>
            <a:endParaRPr lang="en-BI" dirty="0"/>
          </a:p>
          <a:p>
            <a:r>
              <a:rPr lang="en-US" dirty="0"/>
              <a:t>decision making, </a:t>
            </a:r>
            <a:endParaRPr lang="en-BI" dirty="0"/>
          </a:p>
          <a:p>
            <a:r>
              <a:rPr lang="en-US" dirty="0"/>
              <a:t>loops, </a:t>
            </a:r>
            <a:endParaRPr lang="en-BI" dirty="0"/>
          </a:p>
          <a:p>
            <a:r>
              <a:rPr lang="en-US" dirty="0"/>
              <a:t>and functions</a:t>
            </a:r>
            <a:endParaRPr lang="en-BI" dirty="0"/>
          </a:p>
          <a:p>
            <a:endParaRPr lang="en-BI" dirty="0"/>
          </a:p>
          <a:p>
            <a:endParaRPr lang="en-BI" dirty="0"/>
          </a:p>
        </p:txBody>
      </p:sp>
    </p:spTree>
    <p:extLst>
      <p:ext uri="{BB962C8B-B14F-4D97-AF65-F5344CB8AC3E}">
        <p14:creationId xmlns:p14="http://schemas.microsoft.com/office/powerpoint/2010/main" val="3724425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754</Words>
  <Application>Microsoft Office PowerPoint</Application>
  <PresentationFormat>Widescreen</PresentationFormat>
  <Paragraphs>84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Aimable MUNYESHAKA</vt:lpstr>
      <vt:lpstr>What Is Programming??</vt:lpstr>
      <vt:lpstr>What is Python?? </vt:lpstr>
      <vt:lpstr>Python for do what??</vt:lpstr>
      <vt:lpstr>Why Python??</vt:lpstr>
      <vt:lpstr>Why Python??</vt:lpstr>
      <vt:lpstr>Why to Learn Python? </vt:lpstr>
      <vt:lpstr>Get Start Python</vt:lpstr>
      <vt:lpstr>Basic Syntax</vt:lpstr>
      <vt:lpstr>Variables</vt:lpstr>
      <vt:lpstr>Comments</vt:lpstr>
      <vt:lpstr>Operators </vt:lpstr>
      <vt:lpstr>Data Types</vt:lpstr>
      <vt:lpstr>Decision Making</vt:lpstr>
      <vt:lpstr>Loops</vt:lpstr>
      <vt:lpstr>Numbers</vt:lpstr>
      <vt:lpstr>Strings</vt:lpstr>
      <vt:lpstr>Lists</vt:lpstr>
      <vt:lpstr>Tuples</vt:lpstr>
      <vt:lpstr>Dictionary</vt:lpstr>
      <vt:lpstr>Functions</vt:lpstr>
      <vt:lpstr>Date &amp; Time</vt:lpstr>
      <vt:lpstr>Modules</vt:lpstr>
      <vt:lpstr>Files I/O</vt:lpstr>
      <vt:lpstr>Exceptions</vt:lpstr>
      <vt:lpstr>Happy Coding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Aimable MUNYESHAKA</dc:title>
  <dc:creator>aimable munyeshaka</dc:creator>
  <cp:lastModifiedBy>aimable munyeshaka</cp:lastModifiedBy>
  <cp:revision>32</cp:revision>
  <dcterms:created xsi:type="dcterms:W3CDTF">2023-08-21T09:14:51Z</dcterms:created>
  <dcterms:modified xsi:type="dcterms:W3CDTF">2023-08-23T13:09:07Z</dcterms:modified>
</cp:coreProperties>
</file>

<file path=docProps/thumbnail.jpeg>
</file>